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888BE-173A-47AA-BA8D-332A15995C6F}" v="4" dt="2021-04-20T17:13:13.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E334BF9F-E086-C000-17B1-ABBA6B13B18F}"/>
    <pc:docChg chg="modSld">
      <pc:chgData name="Simons, Zach" userId="S::zach.simons@kimley-horn.com::3a5217f5-eaac-4f0f-b23c-aa59983becee" providerId="AD" clId="Web-{E334BF9F-E086-C000-17B1-ABBA6B13B18F}" dt="2021-04-17T18:45:33.816" v="265"/>
      <pc:docMkLst>
        <pc:docMk/>
      </pc:docMkLst>
      <pc:sldChg chg="delSp modSp modNotes">
        <pc:chgData name="Simons, Zach" userId="S::zach.simons@kimley-horn.com::3a5217f5-eaac-4f0f-b23c-aa59983becee" providerId="AD" clId="Web-{E334BF9F-E086-C000-17B1-ABBA6B13B18F}" dt="2021-04-17T18:40:47.250" v="31" actId="1076"/>
        <pc:sldMkLst>
          <pc:docMk/>
          <pc:sldMk cId="3309063412" sldId="503"/>
        </pc:sldMkLst>
        <pc:spChg chg="del">
          <ac:chgData name="Simons, Zach" userId="S::zach.simons@kimley-horn.com::3a5217f5-eaac-4f0f-b23c-aa59983becee" providerId="AD" clId="Web-{E334BF9F-E086-C000-17B1-ABBA6B13B18F}" dt="2021-04-17T18:40:21.452" v="25"/>
          <ac:spMkLst>
            <pc:docMk/>
            <pc:sldMk cId="3309063412" sldId="503"/>
            <ac:spMk id="6" creationId="{7027257B-4FDA-4D5E-B242-50F7A10EADD1}"/>
          </ac:spMkLst>
        </pc:spChg>
        <pc:graphicFrameChg chg="mod modGraphic">
          <ac:chgData name="Simons, Zach" userId="S::zach.simons@kimley-horn.com::3a5217f5-eaac-4f0f-b23c-aa59983becee" providerId="AD" clId="Web-{E334BF9F-E086-C000-17B1-ABBA6B13B18F}" dt="2021-04-17T18:40:43.250" v="30" actId="1076"/>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E334BF9F-E086-C000-17B1-ABBA6B13B18F}" dt="2021-04-17T18:40:47.250" v="31"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E334BF9F-E086-C000-17B1-ABBA6B13B18F}" dt="2021-04-17T18:42:11.790" v="97"/>
        <pc:sldMkLst>
          <pc:docMk/>
          <pc:sldMk cId="4020193246" sldId="504"/>
        </pc:sldMkLst>
        <pc:spChg chg="del">
          <ac:chgData name="Simons, Zach" userId="S::zach.simons@kimley-horn.com::3a5217f5-eaac-4f0f-b23c-aa59983becee" providerId="AD" clId="Web-{E334BF9F-E086-C000-17B1-ABBA6B13B18F}" dt="2021-04-17T18:40:57.895" v="33"/>
          <ac:spMkLst>
            <pc:docMk/>
            <pc:sldMk cId="4020193246" sldId="504"/>
            <ac:spMk id="13" creationId="{7C7FFC2C-F58B-47EB-A1E1-BAECCAC1B2D6}"/>
          </ac:spMkLst>
        </pc:spChg>
        <pc:graphicFrameChg chg="mod modGraphic">
          <ac:chgData name="Simons, Zach" userId="S::zach.simons@kimley-horn.com::3a5217f5-eaac-4f0f-b23c-aa59983becee" providerId="AD" clId="Web-{E334BF9F-E086-C000-17B1-ABBA6B13B18F}" dt="2021-04-17T18:41:59.914" v="93"/>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E334BF9F-E086-C000-17B1-ABBA6B13B18F}" dt="2021-04-17T18:41:17.256" v="54"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E334BF9F-E086-C000-17B1-ABBA6B13B18F}" dt="2021-04-17T18:43:48.373" v="186"/>
        <pc:sldMkLst>
          <pc:docMk/>
          <pc:sldMk cId="902281997" sldId="505"/>
        </pc:sldMkLst>
        <pc:spChg chg="del">
          <ac:chgData name="Simons, Zach" userId="S::zach.simons@kimley-horn.com::3a5217f5-eaac-4f0f-b23c-aa59983becee" providerId="AD" clId="Web-{E334BF9F-E086-C000-17B1-ABBA6B13B18F}" dt="2021-04-17T18:42:18.165" v="99"/>
          <ac:spMkLst>
            <pc:docMk/>
            <pc:sldMk cId="902281997" sldId="505"/>
            <ac:spMk id="12" creationId="{EDA7E727-9C9E-4D55-9990-8176FBF51CA0}"/>
          </ac:spMkLst>
        </pc:spChg>
        <pc:graphicFrameChg chg="mod modGraphic">
          <ac:chgData name="Simons, Zach" userId="S::zach.simons@kimley-horn.com::3a5217f5-eaac-4f0f-b23c-aa59983becee" providerId="AD" clId="Web-{E334BF9F-E086-C000-17B1-ABBA6B13B18F}" dt="2021-04-17T18:43:23.591" v="175"/>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E334BF9F-E086-C000-17B1-ABBA6B13B18F}" dt="2021-04-17T18:42:41.979" v="120"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E334BF9F-E086-C000-17B1-ABBA6B13B18F}" dt="2021-04-17T18:45:33.816" v="265"/>
        <pc:sldMkLst>
          <pc:docMk/>
          <pc:sldMk cId="4219494486" sldId="506"/>
        </pc:sldMkLst>
        <pc:spChg chg="del">
          <ac:chgData name="Simons, Zach" userId="S::zach.simons@kimley-horn.com::3a5217f5-eaac-4f0f-b23c-aa59983becee" providerId="AD" clId="Web-{E334BF9F-E086-C000-17B1-ABBA6B13B18F}" dt="2021-04-17T18:43:58.421" v="188"/>
          <ac:spMkLst>
            <pc:docMk/>
            <pc:sldMk cId="4219494486" sldId="506"/>
            <ac:spMk id="12" creationId="{7F681DB6-4BFB-441E-BB96-7BED17AB88F6}"/>
          </ac:spMkLst>
        </pc:spChg>
        <pc:graphicFrameChg chg="mod modGraphic">
          <ac:chgData name="Simons, Zach" userId="S::zach.simons@kimley-horn.com::3a5217f5-eaac-4f0f-b23c-aa59983becee" providerId="AD" clId="Web-{E334BF9F-E086-C000-17B1-ABBA6B13B18F}" dt="2021-04-17T18:45:11.268" v="256"/>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E334BF9F-E086-C000-17B1-ABBA6B13B18F}" dt="2021-04-17T18:44:12.546" v="195" actId="1076"/>
          <ac:picMkLst>
            <pc:docMk/>
            <pc:sldMk cId="4219494486" sldId="506"/>
            <ac:picMk id="7" creationId="{0FC59644-6B21-4290-9F72-449230ADAF0C}"/>
          </ac:picMkLst>
        </pc:picChg>
      </pc:sldChg>
    </pc:docChg>
  </pc:docChgLst>
  <pc:docChgLst>
    <pc:chgData name="Beem, Corinn" userId="c940195d-46ad-491a-b089-963483842aae" providerId="ADAL" clId="{2C2B04A4-8D0C-4C7B-8FD0-1F2A1DA420F3}"/>
    <pc:docChg chg="delSld modSld">
      <pc:chgData name="Beem, Corinn" userId="c940195d-46ad-491a-b089-963483842aae" providerId="ADAL" clId="{2C2B04A4-8D0C-4C7B-8FD0-1F2A1DA420F3}" dt="2021-04-12T19:15:13.954" v="57" actId="20577"/>
      <pc:docMkLst>
        <pc:docMk/>
      </pc:docMkLst>
      <pc:sldChg chg="modSp modNotesTx">
        <pc:chgData name="Beem, Corinn" userId="c940195d-46ad-491a-b089-963483842aae" providerId="ADAL" clId="{2C2B04A4-8D0C-4C7B-8FD0-1F2A1DA420F3}" dt="2021-04-12T19:14:29.491" v="44" actId="20577"/>
        <pc:sldMkLst>
          <pc:docMk/>
          <pc:sldMk cId="3309063412" sldId="503"/>
        </pc:sldMkLst>
        <pc:spChg chg="mod">
          <ac:chgData name="Beem, Corinn" userId="c940195d-46ad-491a-b089-963483842aae" providerId="ADAL" clId="{2C2B04A4-8D0C-4C7B-8FD0-1F2A1DA420F3}" dt="2021-04-12T19:14:24.875" v="42"/>
          <ac:spMkLst>
            <pc:docMk/>
            <pc:sldMk cId="3309063412" sldId="503"/>
            <ac:spMk id="2" creationId="{B6B9F291-16BF-4C3F-83DE-B220C1AF1282}"/>
          </ac:spMkLst>
        </pc:spChg>
      </pc:sldChg>
      <pc:sldChg chg="modSp modNotesTx">
        <pc:chgData name="Beem, Corinn" userId="c940195d-46ad-491a-b089-963483842aae" providerId="ADAL" clId="{2C2B04A4-8D0C-4C7B-8FD0-1F2A1DA420F3}" dt="2021-04-12T19:14:42.580" v="46" actId="6549"/>
        <pc:sldMkLst>
          <pc:docMk/>
          <pc:sldMk cId="4020193246" sldId="504"/>
        </pc:sldMkLst>
        <pc:spChg chg="mod">
          <ac:chgData name="Beem, Corinn" userId="c940195d-46ad-491a-b089-963483842aae" providerId="ADAL" clId="{2C2B04A4-8D0C-4C7B-8FD0-1F2A1DA420F3}" dt="2021-04-12T19:14:37.658" v="45"/>
          <ac:spMkLst>
            <pc:docMk/>
            <pc:sldMk cId="4020193246" sldId="504"/>
            <ac:spMk id="2" creationId="{B6B9F291-16BF-4C3F-83DE-B220C1AF1282}"/>
          </ac:spMkLst>
        </pc:spChg>
      </pc:sldChg>
      <pc:sldChg chg="modSp">
        <pc:chgData name="Beem, Corinn" userId="c940195d-46ad-491a-b089-963483842aae" providerId="ADAL" clId="{2C2B04A4-8D0C-4C7B-8FD0-1F2A1DA420F3}" dt="2021-04-12T19:14:46.307" v="47"/>
        <pc:sldMkLst>
          <pc:docMk/>
          <pc:sldMk cId="902281997" sldId="505"/>
        </pc:sldMkLst>
        <pc:spChg chg="mod">
          <ac:chgData name="Beem, Corinn" userId="c940195d-46ad-491a-b089-963483842aae" providerId="ADAL" clId="{2C2B04A4-8D0C-4C7B-8FD0-1F2A1DA420F3}" dt="2021-04-12T19:14:46.307" v="47"/>
          <ac:spMkLst>
            <pc:docMk/>
            <pc:sldMk cId="902281997" sldId="505"/>
            <ac:spMk id="2" creationId="{B6B9F291-16BF-4C3F-83DE-B220C1AF1282}"/>
          </ac:spMkLst>
        </pc:spChg>
      </pc:sldChg>
      <pc:sldChg chg="modSp modNotesTx">
        <pc:chgData name="Beem, Corinn" userId="c940195d-46ad-491a-b089-963483842aae" providerId="ADAL" clId="{2C2B04A4-8D0C-4C7B-8FD0-1F2A1DA420F3}" dt="2021-04-12T19:15:00.562" v="50"/>
        <pc:sldMkLst>
          <pc:docMk/>
          <pc:sldMk cId="4219494486" sldId="506"/>
        </pc:sldMkLst>
        <pc:spChg chg="mod">
          <ac:chgData name="Beem, Corinn" userId="c940195d-46ad-491a-b089-963483842aae" providerId="ADAL" clId="{2C2B04A4-8D0C-4C7B-8FD0-1F2A1DA420F3}" dt="2021-04-12T19:15:00.562" v="50"/>
          <ac:spMkLst>
            <pc:docMk/>
            <pc:sldMk cId="4219494486" sldId="506"/>
            <ac:spMk id="2" creationId="{B6B9F291-16BF-4C3F-83DE-B220C1AF1282}"/>
          </ac:spMkLst>
        </pc:spChg>
      </pc:sldChg>
      <pc:sldChg chg="modSp mod">
        <pc:chgData name="Beem, Corinn" userId="c940195d-46ad-491a-b089-963483842aae" providerId="ADAL" clId="{2C2B04A4-8D0C-4C7B-8FD0-1F2A1DA420F3}" dt="2021-04-12T19:15:07.540" v="53" actId="20577"/>
        <pc:sldMkLst>
          <pc:docMk/>
          <pc:sldMk cId="3544745729" sldId="511"/>
        </pc:sldMkLst>
        <pc:spChg chg="mod">
          <ac:chgData name="Beem, Corinn" userId="c940195d-46ad-491a-b089-963483842aae" providerId="ADAL" clId="{2C2B04A4-8D0C-4C7B-8FD0-1F2A1DA420F3}" dt="2021-04-12T19:15:07.540" v="53" actId="20577"/>
          <ac:spMkLst>
            <pc:docMk/>
            <pc:sldMk cId="3544745729" sldId="511"/>
            <ac:spMk id="5" creationId="{3E532E98-B6B5-4ACC-BAF8-6B4F7E7C68E3}"/>
          </ac:spMkLst>
        </pc:spChg>
      </pc:sldChg>
      <pc:sldChg chg="modSp mod">
        <pc:chgData name="Beem, Corinn" userId="c940195d-46ad-491a-b089-963483842aae" providerId="ADAL" clId="{2C2B04A4-8D0C-4C7B-8FD0-1F2A1DA420F3}" dt="2021-04-12T19:15:13.954" v="57" actId="20577"/>
        <pc:sldMkLst>
          <pc:docMk/>
          <pc:sldMk cId="4189796286" sldId="513"/>
        </pc:sldMkLst>
        <pc:spChg chg="mod">
          <ac:chgData name="Beem, Corinn" userId="c940195d-46ad-491a-b089-963483842aae" providerId="ADAL" clId="{2C2B04A4-8D0C-4C7B-8FD0-1F2A1DA420F3}" dt="2021-04-12T19:15:13.954" v="57" actId="20577"/>
          <ac:spMkLst>
            <pc:docMk/>
            <pc:sldMk cId="4189796286" sldId="513"/>
            <ac:spMk id="6" creationId="{7ADE84E5-34FE-4C41-9602-1621F6B66961}"/>
          </ac:spMkLst>
        </pc:spChg>
      </pc:sldChg>
      <pc:sldChg chg="modSp">
        <pc:chgData name="Beem, Corinn" userId="c940195d-46ad-491a-b089-963483842aae" providerId="ADAL" clId="{2C2B04A4-8D0C-4C7B-8FD0-1F2A1DA420F3}" dt="2021-04-12T19:12:16.211" v="0"/>
        <pc:sldMkLst>
          <pc:docMk/>
          <pc:sldMk cId="4291394701" sldId="540"/>
        </pc:sldMkLst>
        <pc:spChg chg="mod">
          <ac:chgData name="Beem, Corinn" userId="c940195d-46ad-491a-b089-963483842aae" providerId="ADAL" clId="{2C2B04A4-8D0C-4C7B-8FD0-1F2A1DA420F3}" dt="2021-04-12T19:12:16.211" v="0"/>
          <ac:spMkLst>
            <pc:docMk/>
            <pc:sldMk cId="4291394701" sldId="540"/>
            <ac:spMk id="2" creationId="{D85898C7-A09F-41F6-AAC4-07C7EEEB728B}"/>
          </ac:spMkLst>
        </pc:spChg>
      </pc:sldChg>
      <pc:sldChg chg="modSp mod modNotesTx">
        <pc:chgData name="Beem, Corinn" userId="c940195d-46ad-491a-b089-963483842aae" providerId="ADAL" clId="{2C2B04A4-8D0C-4C7B-8FD0-1F2A1DA420F3}" dt="2021-04-12T19:13:45.837" v="38" actId="20577"/>
        <pc:sldMkLst>
          <pc:docMk/>
          <pc:sldMk cId="1503661817" sldId="558"/>
        </pc:sldMkLst>
        <pc:spChg chg="mod">
          <ac:chgData name="Beem, Corinn" userId="c940195d-46ad-491a-b089-963483842aae" providerId="ADAL" clId="{2C2B04A4-8D0C-4C7B-8FD0-1F2A1DA420F3}" dt="2021-04-12T19:13:07.105" v="3" actId="20577"/>
          <ac:spMkLst>
            <pc:docMk/>
            <pc:sldMk cId="1503661817" sldId="558"/>
            <ac:spMk id="2" creationId="{D4A1F4AB-06D3-41C7-A09F-523B103E846F}"/>
          </ac:spMkLst>
        </pc:spChg>
        <pc:spChg chg="mod">
          <ac:chgData name="Beem, Corinn" userId="c940195d-46ad-491a-b089-963483842aae" providerId="ADAL" clId="{2C2B04A4-8D0C-4C7B-8FD0-1F2A1DA420F3}" dt="2021-04-12T19:13:24.012" v="7" actId="6549"/>
          <ac:spMkLst>
            <pc:docMk/>
            <pc:sldMk cId="1503661817" sldId="558"/>
            <ac:spMk id="37" creationId="{D75644BC-53EB-4AF2-A3A5-26E88A22BB8C}"/>
          </ac:spMkLst>
        </pc:spChg>
        <pc:spChg chg="mod">
          <ac:chgData name="Beem, Corinn" userId="c940195d-46ad-491a-b089-963483842aae" providerId="ADAL" clId="{2C2B04A4-8D0C-4C7B-8FD0-1F2A1DA420F3}" dt="2021-04-12T19:13:27.742" v="11" actId="6549"/>
          <ac:spMkLst>
            <pc:docMk/>
            <pc:sldMk cId="1503661817" sldId="558"/>
            <ac:spMk id="38" creationId="{5A6BADBE-CE4A-4C98-A48D-9DBDD1BE71D5}"/>
          </ac:spMkLst>
        </pc:spChg>
        <pc:spChg chg="mod">
          <ac:chgData name="Beem, Corinn" userId="c940195d-46ad-491a-b089-963483842aae" providerId="ADAL" clId="{2C2B04A4-8D0C-4C7B-8FD0-1F2A1DA420F3}" dt="2021-04-12T19:13:30.493" v="15" actId="6549"/>
          <ac:spMkLst>
            <pc:docMk/>
            <pc:sldMk cId="1503661817" sldId="558"/>
            <ac:spMk id="39" creationId="{5249E791-5DF4-48F1-B804-0AF87B3ED6B2}"/>
          </ac:spMkLst>
        </pc:spChg>
        <pc:spChg chg="mod">
          <ac:chgData name="Beem, Corinn" userId="c940195d-46ad-491a-b089-963483842aae" providerId="ADAL" clId="{2C2B04A4-8D0C-4C7B-8FD0-1F2A1DA420F3}" dt="2021-04-12T19:13:35.292" v="23" actId="20577"/>
          <ac:spMkLst>
            <pc:docMk/>
            <pc:sldMk cId="1503661817" sldId="558"/>
            <ac:spMk id="40" creationId="{BABD2D6F-67C6-428E-9B6E-575730D25AB1}"/>
          </ac:spMkLst>
        </pc:spChg>
      </pc:sldChg>
      <pc:sldChg chg="addSp modSp">
        <pc:chgData name="Beem, Corinn" userId="c940195d-46ad-491a-b089-963483842aae" providerId="ADAL" clId="{2C2B04A4-8D0C-4C7B-8FD0-1F2A1DA420F3}" dt="2021-04-12T19:14:14.968" v="41" actId="14826"/>
        <pc:sldMkLst>
          <pc:docMk/>
          <pc:sldMk cId="2489502936" sldId="559"/>
        </pc:sldMkLst>
        <pc:spChg chg="mod">
          <ac:chgData name="Beem, Corinn" userId="c940195d-46ad-491a-b089-963483842aae" providerId="ADAL" clId="{2C2B04A4-8D0C-4C7B-8FD0-1F2A1DA420F3}" dt="2021-04-12T19:13:57.442" v="39"/>
          <ac:spMkLst>
            <pc:docMk/>
            <pc:sldMk cId="2489502936" sldId="559"/>
            <ac:spMk id="2" creationId="{D4A1F4AB-06D3-41C7-A09F-523B103E846F}"/>
          </ac:spMkLst>
        </pc:spChg>
        <pc:picChg chg="add mod">
          <ac:chgData name="Beem, Corinn" userId="c940195d-46ad-491a-b089-963483842aae" providerId="ADAL" clId="{2C2B04A4-8D0C-4C7B-8FD0-1F2A1DA420F3}" dt="2021-04-12T19:14:14.968" v="41" actId="14826"/>
          <ac:picMkLst>
            <pc:docMk/>
            <pc:sldMk cId="2489502936" sldId="559"/>
            <ac:picMk id="3" creationId="{DD36BE3B-E561-478E-879A-2ECF44FD7C56}"/>
          </ac:picMkLst>
        </pc:picChg>
      </pc:sldChg>
      <pc:sldChg chg="del">
        <pc:chgData name="Beem, Corinn" userId="c940195d-46ad-491a-b089-963483842aae" providerId="ADAL" clId="{2C2B04A4-8D0C-4C7B-8FD0-1F2A1DA420F3}" dt="2021-04-12T19:12:50.412" v="1" actId="47"/>
        <pc:sldMkLst>
          <pc:docMk/>
          <pc:sldMk cId="597215285" sldId="561"/>
        </pc:sldMkLst>
      </pc:sldChg>
    </pc:docChg>
  </pc:docChgLst>
  <pc:docChgLst>
    <pc:chgData name="Filaroski, Taylor" userId="808e8b38-dcd7-4790-8255-e9ab0a59a131" providerId="ADAL" clId="{834888BE-173A-47AA-BA8D-332A15995C6F}"/>
    <pc:docChg chg="modSld">
      <pc:chgData name="Filaroski, Taylor" userId="808e8b38-dcd7-4790-8255-e9ab0a59a131" providerId="ADAL" clId="{834888BE-173A-47AA-BA8D-332A15995C6F}" dt="2021-04-20T17:13:31.813" v="25" actId="20577"/>
      <pc:docMkLst>
        <pc:docMk/>
      </pc:docMkLst>
      <pc:sldChg chg="modSp mod">
        <pc:chgData name="Filaroski, Taylor" userId="808e8b38-dcd7-4790-8255-e9ab0a59a131" providerId="ADAL" clId="{834888BE-173A-47AA-BA8D-332A15995C6F}" dt="2021-04-20T17:12:53.045" v="3" actId="20577"/>
        <pc:sldMkLst>
          <pc:docMk/>
          <pc:sldMk cId="4020193246" sldId="504"/>
        </pc:sldMkLst>
        <pc:graphicFrameChg chg="modGraphic">
          <ac:chgData name="Filaroski, Taylor" userId="808e8b38-dcd7-4790-8255-e9ab0a59a131" providerId="ADAL" clId="{834888BE-173A-47AA-BA8D-332A15995C6F}" dt="2021-04-20T17:12:53.045" v="3"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834888BE-173A-47AA-BA8D-332A15995C6F}" dt="2021-04-20T17:13:08.180" v="18" actId="20577"/>
        <pc:sldMkLst>
          <pc:docMk/>
          <pc:sldMk cId="902281997" sldId="505"/>
        </pc:sldMkLst>
        <pc:graphicFrameChg chg="modGraphic">
          <ac:chgData name="Filaroski, Taylor" userId="808e8b38-dcd7-4790-8255-e9ab0a59a131" providerId="ADAL" clId="{834888BE-173A-47AA-BA8D-332A15995C6F}" dt="2021-04-20T17:13:08.180" v="18"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834888BE-173A-47AA-BA8D-332A15995C6F}" dt="2021-04-20T17:13:31.813" v="25" actId="20577"/>
        <pc:sldMkLst>
          <pc:docMk/>
          <pc:sldMk cId="4219494486" sldId="506"/>
        </pc:sldMkLst>
        <pc:graphicFrameChg chg="modGraphic">
          <ac:chgData name="Filaroski, Taylor" userId="808e8b38-dcd7-4790-8255-e9ab0a59a131" providerId="ADAL" clId="{834888BE-173A-47AA-BA8D-332A15995C6F}" dt="2021-04-20T17:13:31.813" v="25" actId="20577"/>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Savannah-Hardin County Airport created 20 jobs earning $1.0 million in payroll, contributed $1.4 million in value added, and generated a total economic output of $2.6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Savannah-Hardin County Airport. As this slide shows, Savannah-Hardin County Airport supports 20 total jobs generated by on-airport activity and out-of-state visitor spending.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Savannah-Hardin County Airport generates $1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Savannah-Hardin County Airport contributes $1.4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Savannah-Hardin County Airport contributes $2.6 million in business revenue generated by on-airport activity and visitor spending. This metric encompasses payroll and valued added and thus represents the total economic output of Savannah-Hardin County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Savannah-Hardin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Savannah-Hardin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$2.6</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Savannah-Hardin County Airport Is </a:t>
            </a:r>
            <a:br>
              <a:rPr lang="en-US" dirty="0"/>
            </a:br>
            <a:r>
              <a:rPr lang="en-US" dirty="0"/>
              <a:t>Just Local?</a:t>
            </a:r>
          </a:p>
        </p:txBody>
      </p:sp>
      <p:pic>
        <p:nvPicPr>
          <p:cNvPr id="3" name="Picture 2">
            <a:extLst>
              <a:ext uri="{FF2B5EF4-FFF2-40B4-BE49-F238E27FC236}">
                <a16:creationId xmlns:a16="http://schemas.microsoft.com/office/drawing/2014/main" id="{DD36BE3B-E561-478E-879A-2ECF44FD7C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9" y="1705708"/>
            <a:ext cx="7639255" cy="4997080"/>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Savannah-Hardin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247669677"/>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11</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4</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5</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20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1581791972"/>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$564,000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$233,000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$236,000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Savannah-Hardin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Savannah-Hardin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193385272"/>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$670,000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$335,000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$410,000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550109010"/>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$643,000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$695,000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a:cs typeface="Arial"/>
                        </a:rPr>
                        <a:t>$2,600,000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Savannah-Hardin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Savannah-Hardin County Airport</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SNH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05D59F5E-271F-447C-A22D-15008E4D3D90}">
  <ds:schemaRefs>
    <ds:schemaRef ds:uri="http://schemas.microsoft.com/office/2006/documentManagement/types"/>
    <ds:schemaRef ds:uri="http://www.w3.org/XML/1998/namespace"/>
    <ds:schemaRef ds:uri="http://schemas.microsoft.com/office/2006/metadata/properties"/>
    <ds:schemaRef ds:uri="c18e8617-fc0f-4dda-a87a-c0ec120ddf92"/>
    <ds:schemaRef ds:uri="b2e1dacc-c954-4408-aa44-64ef90b7ce3a"/>
    <ds:schemaRef ds:uri="http://purl.org/dc/elements/1.1/"/>
    <ds:schemaRef ds:uri="http://schemas.microsoft.com/office/infopath/2007/PartnerControls"/>
    <ds:schemaRef ds:uri="http://schemas.openxmlformats.org/package/2006/metadata/core-properties"/>
    <ds:schemaRef ds:uri="52860726-b653-4eba-8fc1-cfbf91000526"/>
    <ds:schemaRef ds:uri="http://purl.org/dc/dcmitype/"/>
    <ds:schemaRef ds:uri="http://purl.org/dc/te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3325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Savannah-Hardin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Savannah-Hardin County Airport Impacts</vt:lpstr>
      <vt:lpstr>Think Savannah-Hardin County Airport Is  Just Local?</vt:lpstr>
      <vt:lpstr>Savannah-Hardin County Airport Economic Impacts - Jobs</vt:lpstr>
      <vt:lpstr>Savannah-Hardin County Airport Economic Impacts – Payroll</vt:lpstr>
      <vt:lpstr>Savannah-Hardin County Airport Economic Impacts – Value Added</vt:lpstr>
      <vt:lpstr>Savannah-Hardin County Airport Economic Impacts – Business Revenue </vt:lpstr>
      <vt:lpstr>Tax Analysis</vt:lpstr>
      <vt:lpstr>Statewide Tax Impacts</vt:lpstr>
      <vt:lpstr>Additional  Aviation Benefits</vt:lpstr>
      <vt:lpstr>Case  Studies</vt:lpstr>
      <vt:lpstr>Savannah-Hardin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54</cp:revision>
  <dcterms:created xsi:type="dcterms:W3CDTF">2021-03-17T12:38:10Z</dcterms:created>
  <dcterms:modified xsi:type="dcterms:W3CDTF">2021-04-20T17:13:33Z</dcterms:modified>
</cp:coreProperties>
</file>